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8" r:id="rId2"/>
    <p:sldId id="259" r:id="rId3"/>
    <p:sldId id="260" r:id="rId4"/>
    <p:sldId id="261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75"/>
  </p:normalViewPr>
  <p:slideViewPr>
    <p:cSldViewPr snapToGrid="0" snapToObjects="1">
      <p:cViewPr varScale="1">
        <p:scale>
          <a:sx n="110" d="100"/>
          <a:sy n="110" d="100"/>
        </p:scale>
        <p:origin x="5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29225-112F-494F-BF89-477A80E22645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FDE147-182D-8D41-81FA-EB59BC390821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60552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40971D3C-25D9-C049-8341-8B9D8D141D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xmlns="" id="{22D22705-A779-1F4A-B213-A1A2C124A9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E923F1B3-94C4-DE46-9A95-4407665CE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9642D482-7D11-194C-9593-026A6E206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E9C469F4-E1A8-8748-B428-2DCE13658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677860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EC409B1-C46F-7849-94F1-1F8A12EE2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E52115AB-73C6-894E-91E1-8985FBA801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E68B8BF7-4361-C543-A0FC-81AA0D1C7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E1652CB5-6053-154C-9E97-FE8D67537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8A2157B8-F647-9541-93BD-DB5A23C8B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091140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2CF4079-7A09-2D4E-BE2D-9C99EAB1B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3FBF1F88-9BBF-F846-88CA-0B921F283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8FF8A805-19C4-A340-B6F4-597B4C405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7EFAC274-333A-E047-AD5D-B01F589A7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6199CFEA-894E-6F45-A4A2-31A59BB6C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599139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5ECF7851-CBFD-364C-9BA3-8388A28CB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F2DD88D9-C2E3-5340-BCB9-8BC8FD3310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F639F4E4-E92F-1549-91D8-D37A861FB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D66EB96A-3278-0840-8E7F-C566DA07D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B998AE3A-968E-9C40-9D84-7B09654E7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2497D0F9-9785-DA4A-9F98-B9F9053A0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27705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B642783C-74A8-DF49-BABB-3DC7182F0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53D2B71F-1AE7-9A4A-9E84-04EDF24CBD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xmlns="" id="{1309F51F-CDF0-5343-A918-F607A3FDCE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xmlns="" id="{084FAE2D-5AA3-874A-85E5-33B1E0831E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xmlns="" id="{C3FB8F3A-71A3-7348-805E-06B2B85F13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xmlns="" id="{3F54C26A-E45A-2140-A999-627954EDD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xmlns="" id="{F934C3A9-FFE6-F240-A562-2DBD6ACA5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xmlns="" id="{C14F9509-B031-4A43-985F-D047E51950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37947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C1118373-48CB-DE40-8109-B98181707B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xmlns="" id="{575DB4FD-65BD-EE4A-87B7-9E4BD9FD8E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xmlns="" id="{DF1EC00B-E2FA-0547-9FE3-9F3B32EEC0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xmlns="" id="{BC6BF5F7-B528-4043-8B9E-534D1EF2E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38487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xmlns="" id="{85BC50A0-FCFF-8B4B-AD2A-D03E441553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xmlns="" id="{9DDE5981-7E88-7440-9CC7-2453CEEB8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xmlns="" id="{FE6CA829-F431-F044-B41E-7082BF382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717323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FF48D74-866D-3244-AA52-80F1335AE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xmlns="" id="{92BB8973-AA8D-644D-8408-2A48B25C6A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xmlns="" id="{67623D81-C18D-6C44-AABA-83CB809929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B4A2508F-8108-F94E-948B-5DF907C8A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7FAFFAF1-78F7-6846-B950-29546A566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D61B654D-B203-E546-8903-712C210E0E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60869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3C24572A-DEA7-3041-918F-71C766B46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xmlns="" id="{144869A1-7EC0-6E48-BAA0-52B630CD01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xmlns="" id="{F04DF5B7-7A05-EB48-A0E1-B0B385A752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xmlns="" id="{D73676C6-388C-3E43-991A-244C60557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xmlns="" id="{0492F151-C998-ED44-9F6B-1D1F8E233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xmlns="" id="{FCA815C9-4060-6741-B4EF-810D8F288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648614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xmlns="" id="{FFFAD935-CD08-1247-8104-13CF8E8DC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xmlns="" id="{576EB106-4A15-354C-AF0F-1EE083DC9B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4F9E47AD-A961-8944-8C5C-B09DED784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4464AB49-D453-4645-B706-351686A22B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DB61B95C-5517-7045-82B2-5FAE80026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489990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xmlns="" id="{CCC52D9A-1B0E-C74D-9A2A-A6044B1CE3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xmlns="" id="{5B657A40-5FE7-194D-952D-B52475EC15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836BF454-5F7F-1E4B-8AFD-DF3D7AA0D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9CD9676E-ABC1-7B44-A3CC-AE49ACEBE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E37509BB-AF4E-ED43-8E4B-7C079FB81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920590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xmlns="" id="{A659793F-BC60-FD46-AF21-0DF80DACC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xmlns="" id="{11686C20-F7E9-CC43-B4D9-D8B2D5D80C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xmlns="" id="{00C818A1-CDE5-F24B-B3FD-4BFA1B0ACD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10C47-F2E2-9A4D-93B3-71530A5B8D40}" type="datetimeFigureOut">
              <a:rPr kumimoji="1" lang="zh-TW" altLang="en-US" smtClean="0"/>
              <a:t>2023/3/16</a:t>
            </a:fld>
            <a:endParaRPr kumimoji="1"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xmlns="" id="{06549559-19E1-594B-B058-C9FF699568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xmlns="" id="{964CC34A-1C23-FC45-9F65-8336D492F0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9071A-5892-6640-B6C6-4BC0E2D706CD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18169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xmlns="" id="{C7B13D26-A13D-5645-A010-2E1E8A8F5ECB}"/>
              </a:ext>
            </a:extLst>
          </p:cNvPr>
          <p:cNvSpPr txBox="1"/>
          <p:nvPr/>
        </p:nvSpPr>
        <p:spPr>
          <a:xfrm>
            <a:off x="3050449" y="212018"/>
            <a:ext cx="609110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zh-TW" altLang="en-US" dirty="0">
                <a:latin typeface="標楷體"/>
                <a:ea typeface="標楷體"/>
                <a:cs typeface="標楷體"/>
              </a:rPr>
              <a:t>講台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2FEEF295-3420-7B4C-9905-3EA166A32535}"/>
              </a:ext>
            </a:extLst>
          </p:cNvPr>
          <p:cNvSpPr txBox="1"/>
          <p:nvPr/>
        </p:nvSpPr>
        <p:spPr>
          <a:xfrm>
            <a:off x="4844695" y="6360847"/>
            <a:ext cx="1800493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TW" dirty="0" smtClean="0">
                <a:latin typeface="標楷體"/>
                <a:ea typeface="標楷體"/>
                <a:cs typeface="標楷體"/>
              </a:rPr>
              <a:t>【E501】</a:t>
            </a:r>
            <a:r>
              <a:rPr kumimoji="1" lang="zh-TW" altLang="en-US" dirty="0">
                <a:latin typeface="標楷體"/>
                <a:ea typeface="標楷體"/>
                <a:cs typeface="標楷體"/>
              </a:rPr>
              <a:t>教室</a:t>
            </a:r>
            <a:r>
              <a:rPr kumimoji="1" lang="en-US" altLang="zh-TW" dirty="0">
                <a:latin typeface="標楷體"/>
                <a:ea typeface="標楷體"/>
                <a:cs typeface="標楷體"/>
              </a:rPr>
              <a:t>  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508E4F04-6071-3F43-8F17-A57B1F474472}"/>
              </a:ext>
            </a:extLst>
          </p:cNvPr>
          <p:cNvSpPr txBox="1"/>
          <p:nvPr/>
        </p:nvSpPr>
        <p:spPr>
          <a:xfrm>
            <a:off x="11293962" y="51473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400" dirty="0">
                <a:latin typeface="標楷體"/>
                <a:ea typeface="標楷體"/>
                <a:cs typeface="標楷體"/>
              </a:rPr>
              <a:t>門</a:t>
            </a:r>
            <a:r>
              <a:rPr kumimoji="1" lang="zh-TW" altLang="en-US" sz="1400" dirty="0">
                <a:latin typeface="標楷體"/>
                <a:ea typeface="標楷體"/>
                <a:cs typeface="標楷體"/>
              </a:rPr>
              <a:t>口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xmlns="" id="{CFFA14AB-D155-2C41-A030-DC2DB59E3F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757600"/>
              </p:ext>
            </p:extLst>
          </p:nvPr>
        </p:nvGraphicFramePr>
        <p:xfrm>
          <a:off x="220798" y="917969"/>
          <a:ext cx="955240" cy="5353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5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095616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3860128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0280919"/>
                  </a:ext>
                </a:extLst>
              </a:tr>
            </a:tbl>
          </a:graphicData>
        </a:graphic>
      </p:graphicFrame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xmlns="" id="{BCBE1C57-9402-D84A-92C9-ECC920C4387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87487" y="936684"/>
          <a:ext cx="911109" cy="534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110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833711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32280262"/>
                  </a:ext>
                </a:extLst>
              </a:tr>
            </a:tbl>
          </a:graphicData>
        </a:graphic>
      </p:graphicFrame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xmlns="" id="{E31B700A-1EFC-974D-AF3C-1F88EA011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414231"/>
              </p:ext>
            </p:extLst>
          </p:nvPr>
        </p:nvGraphicFramePr>
        <p:xfrm>
          <a:off x="3862061" y="925408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15851817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xmlns="" id="{5E586607-06E7-1F4E-85ED-77DF57C5C6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6815817"/>
              </p:ext>
            </p:extLst>
          </p:nvPr>
        </p:nvGraphicFramePr>
        <p:xfrm>
          <a:off x="6306666" y="930947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39083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xmlns="" id="{8DD36249-1085-5343-8696-26A7ACC7DC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7349921"/>
              </p:ext>
            </p:extLst>
          </p:nvPr>
        </p:nvGraphicFramePr>
        <p:xfrm>
          <a:off x="7528481" y="936683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2149902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xmlns="" id="{B896273A-D7A4-EF4F-B12E-6DB35B51CF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10004"/>
              </p:ext>
            </p:extLst>
          </p:nvPr>
        </p:nvGraphicFramePr>
        <p:xfrm>
          <a:off x="9936956" y="936683"/>
          <a:ext cx="896578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5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458344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xmlns="" id="{9FC9C2D7-D73A-0A46-B3B7-D94A5F20F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363155"/>
              </p:ext>
            </p:extLst>
          </p:nvPr>
        </p:nvGraphicFramePr>
        <p:xfrm>
          <a:off x="8718123" y="945795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8980127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xmlns="" id="{88A48673-E960-D747-A8A7-562C286AD7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19334" y="917969"/>
          <a:ext cx="982634" cy="53462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02563966"/>
                  </a:ext>
                </a:extLst>
              </a:tr>
            </a:tbl>
          </a:graphicData>
        </a:graphic>
      </p:graphicFrame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xmlns="" id="{0D08AA41-FC4B-6A48-9F69-F21A53093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869961"/>
              </p:ext>
            </p:extLst>
          </p:nvPr>
        </p:nvGraphicFramePr>
        <p:xfrm>
          <a:off x="2645264" y="922527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35199"/>
                  </a:ext>
                </a:extLst>
              </a:tr>
            </a:tbl>
          </a:graphicData>
        </a:graphic>
      </p:graphicFrame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xmlns="" id="{9A623B53-0D12-EC45-8F5D-7F92C4AFA1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026989"/>
              </p:ext>
            </p:extLst>
          </p:nvPr>
        </p:nvGraphicFramePr>
        <p:xfrm>
          <a:off x="5098674" y="925406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29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459597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35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9" name="文字方塊 18">
            <a:extLst>
              <a:ext uri="{FF2B5EF4-FFF2-40B4-BE49-F238E27FC236}">
                <a16:creationId xmlns:a16="http://schemas.microsoft.com/office/drawing/2014/main" xmlns="" id="{C42DC118-BF67-3941-B77C-E9D9A43534F2}"/>
              </a:ext>
            </a:extLst>
          </p:cNvPr>
          <p:cNvSpPr txBox="1"/>
          <p:nvPr/>
        </p:nvSpPr>
        <p:spPr>
          <a:xfrm>
            <a:off x="1129738" y="3062402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xmlns="" id="{2B6C0AA7-F00E-AF49-BCD6-45CAD1E8F850}"/>
              </a:ext>
            </a:extLst>
          </p:cNvPr>
          <p:cNvSpPr txBox="1"/>
          <p:nvPr/>
        </p:nvSpPr>
        <p:spPr>
          <a:xfrm>
            <a:off x="2351143" y="3079128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xmlns="" id="{924C9973-82CB-F242-8F36-B9636847EDAA}"/>
              </a:ext>
            </a:extLst>
          </p:cNvPr>
          <p:cNvSpPr txBox="1"/>
          <p:nvPr/>
        </p:nvSpPr>
        <p:spPr>
          <a:xfrm>
            <a:off x="3571445" y="3088729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xmlns="" id="{AEC79297-861D-6C43-A3F1-D730163EA885}"/>
              </a:ext>
            </a:extLst>
          </p:cNvPr>
          <p:cNvSpPr txBox="1"/>
          <p:nvPr/>
        </p:nvSpPr>
        <p:spPr>
          <a:xfrm>
            <a:off x="4799033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xmlns="" id="{F930324F-8C3D-F745-A345-67438DDD58E5}"/>
              </a:ext>
            </a:extLst>
          </p:cNvPr>
          <p:cNvSpPr txBox="1"/>
          <p:nvPr/>
        </p:nvSpPr>
        <p:spPr>
          <a:xfrm>
            <a:off x="6027719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B3FC8D0A-ED45-7540-B786-8F1B97B8D31A}"/>
              </a:ext>
            </a:extLst>
          </p:cNvPr>
          <p:cNvSpPr txBox="1"/>
          <p:nvPr/>
        </p:nvSpPr>
        <p:spPr>
          <a:xfrm>
            <a:off x="9629201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F8081C9A-3D04-554C-B5C1-3753E53FD330}"/>
              </a:ext>
            </a:extLst>
          </p:cNvPr>
          <p:cNvSpPr txBox="1"/>
          <p:nvPr/>
        </p:nvSpPr>
        <p:spPr>
          <a:xfrm>
            <a:off x="8439025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9576BA14-C70D-DC4D-A720-9020CE55BFDF}"/>
              </a:ext>
            </a:extLst>
          </p:cNvPr>
          <p:cNvSpPr txBox="1"/>
          <p:nvPr/>
        </p:nvSpPr>
        <p:spPr>
          <a:xfrm>
            <a:off x="7228406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3D85215-2A20-D848-A204-BB0B4D6FFCAB}"/>
              </a:ext>
            </a:extLst>
          </p:cNvPr>
          <p:cNvSpPr txBox="1"/>
          <p:nvPr/>
        </p:nvSpPr>
        <p:spPr>
          <a:xfrm>
            <a:off x="10782474" y="312710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</p:spTree>
    <p:extLst>
      <p:ext uri="{BB962C8B-B14F-4D97-AF65-F5344CB8AC3E}">
        <p14:creationId xmlns:p14="http://schemas.microsoft.com/office/powerpoint/2010/main" val="21144377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xmlns="" id="{C7B13D26-A13D-5645-A010-2E1E8A8F5ECB}"/>
              </a:ext>
            </a:extLst>
          </p:cNvPr>
          <p:cNvSpPr txBox="1"/>
          <p:nvPr/>
        </p:nvSpPr>
        <p:spPr>
          <a:xfrm>
            <a:off x="3050449" y="212018"/>
            <a:ext cx="609110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zh-TW" altLang="en-US" dirty="0">
                <a:latin typeface="標楷體"/>
                <a:ea typeface="標楷體"/>
                <a:cs typeface="標楷體"/>
              </a:rPr>
              <a:t>講台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2FEEF295-3420-7B4C-9905-3EA166A32535}"/>
              </a:ext>
            </a:extLst>
          </p:cNvPr>
          <p:cNvSpPr txBox="1"/>
          <p:nvPr/>
        </p:nvSpPr>
        <p:spPr>
          <a:xfrm>
            <a:off x="4844695" y="6360847"/>
            <a:ext cx="191590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TW" dirty="0" smtClean="0">
                <a:latin typeface="標楷體"/>
                <a:ea typeface="標楷體"/>
                <a:cs typeface="標楷體"/>
              </a:rPr>
              <a:t>【E502】</a:t>
            </a:r>
            <a:r>
              <a:rPr kumimoji="1" lang="zh-TW" altLang="en-US" dirty="0">
                <a:latin typeface="標楷體"/>
                <a:ea typeface="標楷體"/>
                <a:cs typeface="標楷體"/>
              </a:rPr>
              <a:t>教室</a:t>
            </a:r>
            <a:r>
              <a:rPr kumimoji="1" lang="en-US" altLang="zh-TW" dirty="0">
                <a:latin typeface="標楷體"/>
                <a:ea typeface="標楷體"/>
                <a:cs typeface="標楷體"/>
              </a:rPr>
              <a:t>   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508E4F04-6071-3F43-8F17-A57B1F474472}"/>
              </a:ext>
            </a:extLst>
          </p:cNvPr>
          <p:cNvSpPr txBox="1"/>
          <p:nvPr/>
        </p:nvSpPr>
        <p:spPr>
          <a:xfrm>
            <a:off x="11293962" y="51473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400" dirty="0">
                <a:latin typeface="標楷體"/>
                <a:ea typeface="標楷體"/>
                <a:cs typeface="標楷體"/>
              </a:rPr>
              <a:t>門</a:t>
            </a:r>
            <a:r>
              <a:rPr kumimoji="1" lang="zh-TW" altLang="en-US" sz="1400" dirty="0">
                <a:latin typeface="標楷體"/>
                <a:ea typeface="標楷體"/>
                <a:cs typeface="標楷體"/>
              </a:rPr>
              <a:t>口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xmlns="" id="{CFFA14AB-D155-2C41-A030-DC2DB59E3F1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798" y="917969"/>
          <a:ext cx="955240" cy="5353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5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095616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3860128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0280919"/>
                  </a:ext>
                </a:extLst>
              </a:tr>
            </a:tbl>
          </a:graphicData>
        </a:graphic>
      </p:graphicFrame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xmlns="" id="{BCBE1C57-9402-D84A-92C9-ECC920C4387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87487" y="936684"/>
          <a:ext cx="911109" cy="534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110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833711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32280262"/>
                  </a:ext>
                </a:extLst>
              </a:tr>
            </a:tbl>
          </a:graphicData>
        </a:graphic>
      </p:graphicFrame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xmlns="" id="{E31B700A-1EFC-974D-AF3C-1F88EA011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811548"/>
              </p:ext>
            </p:extLst>
          </p:nvPr>
        </p:nvGraphicFramePr>
        <p:xfrm>
          <a:off x="3862061" y="925408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15851817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xmlns="" id="{5E586607-06E7-1F4E-85ED-77DF57C5C6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867959"/>
              </p:ext>
            </p:extLst>
          </p:nvPr>
        </p:nvGraphicFramePr>
        <p:xfrm>
          <a:off x="6306666" y="930947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39083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xmlns="" id="{8DD36249-1085-5343-8696-26A7ACC7DC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527686"/>
              </p:ext>
            </p:extLst>
          </p:nvPr>
        </p:nvGraphicFramePr>
        <p:xfrm>
          <a:off x="7528481" y="936683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2149902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66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xmlns="" id="{B896273A-D7A4-EF4F-B12E-6DB35B51CF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5835883"/>
              </p:ext>
            </p:extLst>
          </p:nvPr>
        </p:nvGraphicFramePr>
        <p:xfrm>
          <a:off x="9936956" y="936683"/>
          <a:ext cx="896578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5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49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458344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xmlns="" id="{9FC9C2D7-D73A-0A46-B3B7-D94A5F20F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270083"/>
              </p:ext>
            </p:extLst>
          </p:nvPr>
        </p:nvGraphicFramePr>
        <p:xfrm>
          <a:off x="8718123" y="945795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8980127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59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xmlns="" id="{88A48673-E960-D747-A8A7-562C286AD7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19334" y="917969"/>
          <a:ext cx="982634" cy="53462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02563966"/>
                  </a:ext>
                </a:extLst>
              </a:tr>
            </a:tbl>
          </a:graphicData>
        </a:graphic>
      </p:graphicFrame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xmlns="" id="{0D08AA41-FC4B-6A48-9F69-F21A53093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34157"/>
              </p:ext>
            </p:extLst>
          </p:nvPr>
        </p:nvGraphicFramePr>
        <p:xfrm>
          <a:off x="2645264" y="922527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35199"/>
                  </a:ext>
                </a:extLst>
              </a:tr>
            </a:tbl>
          </a:graphicData>
        </a:graphic>
      </p:graphicFrame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xmlns="" id="{9A623B53-0D12-EC45-8F5D-7F92C4AFA1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705031"/>
              </p:ext>
            </p:extLst>
          </p:nvPr>
        </p:nvGraphicFramePr>
        <p:xfrm>
          <a:off x="5098674" y="925406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79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459597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80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9" name="文字方塊 18">
            <a:extLst>
              <a:ext uri="{FF2B5EF4-FFF2-40B4-BE49-F238E27FC236}">
                <a16:creationId xmlns:a16="http://schemas.microsoft.com/office/drawing/2014/main" xmlns="" id="{C42DC118-BF67-3941-B77C-E9D9A43534F2}"/>
              </a:ext>
            </a:extLst>
          </p:cNvPr>
          <p:cNvSpPr txBox="1"/>
          <p:nvPr/>
        </p:nvSpPr>
        <p:spPr>
          <a:xfrm>
            <a:off x="1129738" y="3062402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xmlns="" id="{2B6C0AA7-F00E-AF49-BCD6-45CAD1E8F850}"/>
              </a:ext>
            </a:extLst>
          </p:cNvPr>
          <p:cNvSpPr txBox="1"/>
          <p:nvPr/>
        </p:nvSpPr>
        <p:spPr>
          <a:xfrm>
            <a:off x="2351143" y="3079128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xmlns="" id="{924C9973-82CB-F242-8F36-B9636847EDAA}"/>
              </a:ext>
            </a:extLst>
          </p:cNvPr>
          <p:cNvSpPr txBox="1"/>
          <p:nvPr/>
        </p:nvSpPr>
        <p:spPr>
          <a:xfrm>
            <a:off x="3571445" y="3088729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xmlns="" id="{AEC79297-861D-6C43-A3F1-D730163EA885}"/>
              </a:ext>
            </a:extLst>
          </p:cNvPr>
          <p:cNvSpPr txBox="1"/>
          <p:nvPr/>
        </p:nvSpPr>
        <p:spPr>
          <a:xfrm>
            <a:off x="4799033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xmlns="" id="{F930324F-8C3D-F745-A345-67438DDD58E5}"/>
              </a:ext>
            </a:extLst>
          </p:cNvPr>
          <p:cNvSpPr txBox="1"/>
          <p:nvPr/>
        </p:nvSpPr>
        <p:spPr>
          <a:xfrm>
            <a:off x="6027719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B3FC8D0A-ED45-7540-B786-8F1B97B8D31A}"/>
              </a:ext>
            </a:extLst>
          </p:cNvPr>
          <p:cNvSpPr txBox="1"/>
          <p:nvPr/>
        </p:nvSpPr>
        <p:spPr>
          <a:xfrm>
            <a:off x="9629201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F8081C9A-3D04-554C-B5C1-3753E53FD330}"/>
              </a:ext>
            </a:extLst>
          </p:cNvPr>
          <p:cNvSpPr txBox="1"/>
          <p:nvPr/>
        </p:nvSpPr>
        <p:spPr>
          <a:xfrm>
            <a:off x="8439025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9576BA14-C70D-DC4D-A720-9020CE55BFDF}"/>
              </a:ext>
            </a:extLst>
          </p:cNvPr>
          <p:cNvSpPr txBox="1"/>
          <p:nvPr/>
        </p:nvSpPr>
        <p:spPr>
          <a:xfrm>
            <a:off x="7228406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3D85215-2A20-D848-A204-BB0B4D6FFCAB}"/>
              </a:ext>
            </a:extLst>
          </p:cNvPr>
          <p:cNvSpPr txBox="1"/>
          <p:nvPr/>
        </p:nvSpPr>
        <p:spPr>
          <a:xfrm>
            <a:off x="10782474" y="312710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</p:spTree>
    <p:extLst>
      <p:ext uri="{BB962C8B-B14F-4D97-AF65-F5344CB8AC3E}">
        <p14:creationId xmlns:p14="http://schemas.microsoft.com/office/powerpoint/2010/main" val="1891241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xmlns="" id="{C7B13D26-A13D-5645-A010-2E1E8A8F5ECB}"/>
              </a:ext>
            </a:extLst>
          </p:cNvPr>
          <p:cNvSpPr txBox="1"/>
          <p:nvPr/>
        </p:nvSpPr>
        <p:spPr>
          <a:xfrm>
            <a:off x="3050449" y="212018"/>
            <a:ext cx="609110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zh-TW" altLang="en-US" dirty="0">
                <a:latin typeface="標楷體"/>
                <a:ea typeface="標楷體"/>
                <a:cs typeface="標楷體"/>
              </a:rPr>
              <a:t>講台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2FEEF295-3420-7B4C-9905-3EA166A32535}"/>
              </a:ext>
            </a:extLst>
          </p:cNvPr>
          <p:cNvSpPr txBox="1"/>
          <p:nvPr/>
        </p:nvSpPr>
        <p:spPr>
          <a:xfrm>
            <a:off x="4844695" y="6360847"/>
            <a:ext cx="191590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TW" dirty="0" smtClean="0">
                <a:latin typeface="標楷體"/>
                <a:ea typeface="標楷體"/>
                <a:cs typeface="標楷體"/>
              </a:rPr>
              <a:t>【E503】</a:t>
            </a:r>
            <a:r>
              <a:rPr kumimoji="1" lang="zh-TW" altLang="en-US" dirty="0">
                <a:latin typeface="標楷體"/>
                <a:ea typeface="標楷體"/>
                <a:cs typeface="標楷體"/>
              </a:rPr>
              <a:t>教室</a:t>
            </a:r>
            <a:r>
              <a:rPr kumimoji="1" lang="en-US" altLang="zh-TW" dirty="0">
                <a:latin typeface="標楷體"/>
                <a:ea typeface="標楷體"/>
                <a:cs typeface="標楷體"/>
              </a:rPr>
              <a:t>   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508E4F04-6071-3F43-8F17-A57B1F474472}"/>
              </a:ext>
            </a:extLst>
          </p:cNvPr>
          <p:cNvSpPr txBox="1"/>
          <p:nvPr/>
        </p:nvSpPr>
        <p:spPr>
          <a:xfrm>
            <a:off x="11293962" y="51473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400" dirty="0">
                <a:latin typeface="標楷體"/>
                <a:ea typeface="標楷體"/>
                <a:cs typeface="標楷體"/>
              </a:rPr>
              <a:t>門</a:t>
            </a:r>
            <a:r>
              <a:rPr kumimoji="1" lang="zh-TW" altLang="en-US" sz="1400" dirty="0">
                <a:latin typeface="標楷體"/>
                <a:ea typeface="標楷體"/>
                <a:cs typeface="標楷體"/>
              </a:rPr>
              <a:t>口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xmlns="" id="{CFFA14AB-D155-2C41-A030-DC2DB59E3F1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798" y="917969"/>
          <a:ext cx="955240" cy="5353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5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095616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3860128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0280919"/>
                  </a:ext>
                </a:extLst>
              </a:tr>
            </a:tbl>
          </a:graphicData>
        </a:graphic>
      </p:graphicFrame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xmlns="" id="{BCBE1C57-9402-D84A-92C9-ECC920C4387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87487" y="936684"/>
          <a:ext cx="911109" cy="534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110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833711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32280262"/>
                  </a:ext>
                </a:extLst>
              </a:tr>
            </a:tbl>
          </a:graphicData>
        </a:graphic>
      </p:graphicFrame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xmlns="" id="{E31B700A-1EFC-974D-AF3C-1F88EA011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4395884"/>
              </p:ext>
            </p:extLst>
          </p:nvPr>
        </p:nvGraphicFramePr>
        <p:xfrm>
          <a:off x="3862061" y="925408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15851817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xmlns="" id="{5E586607-06E7-1F4E-85ED-77DF57C5C6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8126333"/>
              </p:ext>
            </p:extLst>
          </p:nvPr>
        </p:nvGraphicFramePr>
        <p:xfrm>
          <a:off x="6306666" y="930947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39083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xmlns="" id="{8DD36249-1085-5343-8696-26A7ACC7DC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8203988"/>
              </p:ext>
            </p:extLst>
          </p:nvPr>
        </p:nvGraphicFramePr>
        <p:xfrm>
          <a:off x="7528481" y="936683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2149902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xmlns="" id="{B896273A-D7A4-EF4F-B12E-6DB35B51CF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878292"/>
              </p:ext>
            </p:extLst>
          </p:nvPr>
        </p:nvGraphicFramePr>
        <p:xfrm>
          <a:off x="9936956" y="936683"/>
          <a:ext cx="896578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5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458344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xmlns="" id="{9FC9C2D7-D73A-0A46-B3B7-D94A5F20F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693679"/>
              </p:ext>
            </p:extLst>
          </p:nvPr>
        </p:nvGraphicFramePr>
        <p:xfrm>
          <a:off x="8718123" y="945795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99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8980127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104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xmlns="" id="{88A48673-E960-D747-A8A7-562C286AD7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19334" y="917969"/>
          <a:ext cx="982634" cy="53462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02563966"/>
                  </a:ext>
                </a:extLst>
              </a:tr>
            </a:tbl>
          </a:graphicData>
        </a:graphic>
      </p:graphicFrame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xmlns="" id="{0D08AA41-FC4B-6A48-9F69-F21A53093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127509"/>
              </p:ext>
            </p:extLst>
          </p:nvPr>
        </p:nvGraphicFramePr>
        <p:xfrm>
          <a:off x="2645264" y="922527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35199"/>
                  </a:ext>
                </a:extLst>
              </a:tr>
            </a:tbl>
          </a:graphicData>
        </a:graphic>
      </p:graphicFrame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xmlns="" id="{9A623B53-0D12-EC45-8F5D-7F92C4AFA1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25574"/>
              </p:ext>
            </p:extLst>
          </p:nvPr>
        </p:nvGraphicFramePr>
        <p:xfrm>
          <a:off x="5098674" y="925406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119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459597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125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9" name="文字方塊 18">
            <a:extLst>
              <a:ext uri="{FF2B5EF4-FFF2-40B4-BE49-F238E27FC236}">
                <a16:creationId xmlns:a16="http://schemas.microsoft.com/office/drawing/2014/main" xmlns="" id="{C42DC118-BF67-3941-B77C-E9D9A43534F2}"/>
              </a:ext>
            </a:extLst>
          </p:cNvPr>
          <p:cNvSpPr txBox="1"/>
          <p:nvPr/>
        </p:nvSpPr>
        <p:spPr>
          <a:xfrm>
            <a:off x="1129738" y="3062402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xmlns="" id="{2B6C0AA7-F00E-AF49-BCD6-45CAD1E8F850}"/>
              </a:ext>
            </a:extLst>
          </p:cNvPr>
          <p:cNvSpPr txBox="1"/>
          <p:nvPr/>
        </p:nvSpPr>
        <p:spPr>
          <a:xfrm>
            <a:off x="2351143" y="3079128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xmlns="" id="{924C9973-82CB-F242-8F36-B9636847EDAA}"/>
              </a:ext>
            </a:extLst>
          </p:cNvPr>
          <p:cNvSpPr txBox="1"/>
          <p:nvPr/>
        </p:nvSpPr>
        <p:spPr>
          <a:xfrm>
            <a:off x="3571445" y="3088729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xmlns="" id="{AEC79297-861D-6C43-A3F1-D730163EA885}"/>
              </a:ext>
            </a:extLst>
          </p:cNvPr>
          <p:cNvSpPr txBox="1"/>
          <p:nvPr/>
        </p:nvSpPr>
        <p:spPr>
          <a:xfrm>
            <a:off x="4799033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xmlns="" id="{F930324F-8C3D-F745-A345-67438DDD58E5}"/>
              </a:ext>
            </a:extLst>
          </p:cNvPr>
          <p:cNvSpPr txBox="1"/>
          <p:nvPr/>
        </p:nvSpPr>
        <p:spPr>
          <a:xfrm>
            <a:off x="6027719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B3FC8D0A-ED45-7540-B786-8F1B97B8D31A}"/>
              </a:ext>
            </a:extLst>
          </p:cNvPr>
          <p:cNvSpPr txBox="1"/>
          <p:nvPr/>
        </p:nvSpPr>
        <p:spPr>
          <a:xfrm>
            <a:off x="9629201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F8081C9A-3D04-554C-B5C1-3753E53FD330}"/>
              </a:ext>
            </a:extLst>
          </p:cNvPr>
          <p:cNvSpPr txBox="1"/>
          <p:nvPr/>
        </p:nvSpPr>
        <p:spPr>
          <a:xfrm>
            <a:off x="8439025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9576BA14-C70D-DC4D-A720-9020CE55BFDF}"/>
              </a:ext>
            </a:extLst>
          </p:cNvPr>
          <p:cNvSpPr txBox="1"/>
          <p:nvPr/>
        </p:nvSpPr>
        <p:spPr>
          <a:xfrm>
            <a:off x="7228406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3D85215-2A20-D848-A204-BB0B4D6FFCAB}"/>
              </a:ext>
            </a:extLst>
          </p:cNvPr>
          <p:cNvSpPr txBox="1"/>
          <p:nvPr/>
        </p:nvSpPr>
        <p:spPr>
          <a:xfrm>
            <a:off x="10782474" y="312710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</p:spTree>
    <p:extLst>
      <p:ext uri="{BB962C8B-B14F-4D97-AF65-F5344CB8AC3E}">
        <p14:creationId xmlns:p14="http://schemas.microsoft.com/office/powerpoint/2010/main" val="2849235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xmlns="" id="{C7B13D26-A13D-5645-A010-2E1E8A8F5ECB}"/>
              </a:ext>
            </a:extLst>
          </p:cNvPr>
          <p:cNvSpPr txBox="1"/>
          <p:nvPr/>
        </p:nvSpPr>
        <p:spPr>
          <a:xfrm>
            <a:off x="3050449" y="212018"/>
            <a:ext cx="6091101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zh-TW" altLang="en-US" dirty="0">
                <a:latin typeface="標楷體"/>
                <a:ea typeface="標楷體"/>
                <a:cs typeface="標楷體"/>
              </a:rPr>
              <a:t>講台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xmlns="" id="{2FEEF295-3420-7B4C-9905-3EA166A32535}"/>
              </a:ext>
            </a:extLst>
          </p:cNvPr>
          <p:cNvSpPr txBox="1"/>
          <p:nvPr/>
        </p:nvSpPr>
        <p:spPr>
          <a:xfrm>
            <a:off x="4844695" y="6360847"/>
            <a:ext cx="1915909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kumimoji="1" lang="en-US" altLang="zh-TW" dirty="0" smtClean="0">
                <a:latin typeface="標楷體"/>
                <a:ea typeface="標楷體"/>
                <a:cs typeface="標楷體"/>
              </a:rPr>
              <a:t>【E601】</a:t>
            </a:r>
            <a:r>
              <a:rPr kumimoji="1" lang="zh-TW" altLang="en-US" dirty="0">
                <a:latin typeface="標楷體"/>
                <a:ea typeface="標楷體"/>
                <a:cs typeface="標楷體"/>
              </a:rPr>
              <a:t>教室</a:t>
            </a:r>
            <a:r>
              <a:rPr kumimoji="1" lang="en-US" altLang="zh-TW" dirty="0">
                <a:latin typeface="標楷體"/>
                <a:ea typeface="標楷體"/>
                <a:cs typeface="標楷體"/>
              </a:rPr>
              <a:t>   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xmlns="" id="{508E4F04-6071-3F43-8F17-A57B1F474472}"/>
              </a:ext>
            </a:extLst>
          </p:cNvPr>
          <p:cNvSpPr txBox="1"/>
          <p:nvPr/>
        </p:nvSpPr>
        <p:spPr>
          <a:xfrm>
            <a:off x="11293962" y="514733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1400" dirty="0">
                <a:latin typeface="標楷體"/>
                <a:ea typeface="標楷體"/>
                <a:cs typeface="標楷體"/>
              </a:rPr>
              <a:t>門</a:t>
            </a:r>
            <a:r>
              <a:rPr kumimoji="1" lang="zh-TW" altLang="en-US" sz="1400" dirty="0">
                <a:latin typeface="標楷體"/>
                <a:ea typeface="標楷體"/>
                <a:cs typeface="標楷體"/>
              </a:rPr>
              <a:t>口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xmlns="" id="{CFFA14AB-D155-2C41-A030-DC2DB59E3F1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20798" y="917969"/>
          <a:ext cx="955240" cy="53533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52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8095616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53860128"/>
                  </a:ext>
                </a:extLst>
              </a:tr>
              <a:tr h="669168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10280919"/>
                  </a:ext>
                </a:extLst>
              </a:tr>
            </a:tbl>
          </a:graphicData>
        </a:graphic>
      </p:graphicFrame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xmlns="" id="{BCBE1C57-9402-D84A-92C9-ECC920C4387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1087487" y="936684"/>
          <a:ext cx="911109" cy="5344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1109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18337114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060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32280262"/>
                  </a:ext>
                </a:extLst>
              </a:tr>
            </a:tbl>
          </a:graphicData>
        </a:graphic>
      </p:graphicFrame>
      <p:graphicFrame>
        <p:nvGraphicFramePr>
          <p:cNvPr id="11" name="表格 10">
            <a:extLst>
              <a:ext uri="{FF2B5EF4-FFF2-40B4-BE49-F238E27FC236}">
                <a16:creationId xmlns:a16="http://schemas.microsoft.com/office/drawing/2014/main" xmlns="" id="{E31B700A-1EFC-974D-AF3C-1F88EA011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0560163"/>
              </p:ext>
            </p:extLst>
          </p:nvPr>
        </p:nvGraphicFramePr>
        <p:xfrm>
          <a:off x="3862061" y="925408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15851817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2" name="表格 11">
            <a:extLst>
              <a:ext uri="{FF2B5EF4-FFF2-40B4-BE49-F238E27FC236}">
                <a16:creationId xmlns:a16="http://schemas.microsoft.com/office/drawing/2014/main" xmlns="" id="{5E586607-06E7-1F4E-85ED-77DF57C5C6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307678"/>
              </p:ext>
            </p:extLst>
          </p:nvPr>
        </p:nvGraphicFramePr>
        <p:xfrm>
          <a:off x="6306666" y="930947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39083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3" name="表格 12">
            <a:extLst>
              <a:ext uri="{FF2B5EF4-FFF2-40B4-BE49-F238E27FC236}">
                <a16:creationId xmlns:a16="http://schemas.microsoft.com/office/drawing/2014/main" xmlns="" id="{8DD36249-1085-5343-8696-26A7ACC7DC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0653037"/>
              </p:ext>
            </p:extLst>
          </p:nvPr>
        </p:nvGraphicFramePr>
        <p:xfrm>
          <a:off x="7528481" y="936683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2149902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156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4" name="表格 13">
            <a:extLst>
              <a:ext uri="{FF2B5EF4-FFF2-40B4-BE49-F238E27FC236}">
                <a16:creationId xmlns:a16="http://schemas.microsoft.com/office/drawing/2014/main" xmlns="" id="{B896273A-D7A4-EF4F-B12E-6DB35B51CF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644065"/>
              </p:ext>
            </p:extLst>
          </p:nvPr>
        </p:nvGraphicFramePr>
        <p:xfrm>
          <a:off x="9936956" y="936683"/>
          <a:ext cx="896578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657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139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140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141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9458344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142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5" name="表格 14">
            <a:extLst>
              <a:ext uri="{FF2B5EF4-FFF2-40B4-BE49-F238E27FC236}">
                <a16:creationId xmlns:a16="http://schemas.microsoft.com/office/drawing/2014/main" xmlns="" id="{9FC9C2D7-D73A-0A46-B3B7-D94A5F20F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59510"/>
              </p:ext>
            </p:extLst>
          </p:nvPr>
        </p:nvGraphicFramePr>
        <p:xfrm>
          <a:off x="8718123" y="945795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143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08980127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149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graphicFrame>
        <p:nvGraphicFramePr>
          <p:cNvPr id="16" name="表格 15">
            <a:extLst>
              <a:ext uri="{FF2B5EF4-FFF2-40B4-BE49-F238E27FC236}">
                <a16:creationId xmlns:a16="http://schemas.microsoft.com/office/drawing/2014/main" xmlns="" id="{88A48673-E960-D747-A8A7-562C286AD724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419334" y="917969"/>
          <a:ext cx="982634" cy="53462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828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02563966"/>
                  </a:ext>
                </a:extLst>
              </a:tr>
            </a:tbl>
          </a:graphicData>
        </a:graphic>
      </p:graphicFrame>
      <p:graphicFrame>
        <p:nvGraphicFramePr>
          <p:cNvPr id="17" name="表格 16">
            <a:extLst>
              <a:ext uri="{FF2B5EF4-FFF2-40B4-BE49-F238E27FC236}">
                <a16:creationId xmlns:a16="http://schemas.microsoft.com/office/drawing/2014/main" xmlns="" id="{0D08AA41-FC4B-6A48-9F69-F21A53093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7959515"/>
              </p:ext>
            </p:extLst>
          </p:nvPr>
        </p:nvGraphicFramePr>
        <p:xfrm>
          <a:off x="2645264" y="922527"/>
          <a:ext cx="982634" cy="53416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6771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535199"/>
                  </a:ext>
                </a:extLst>
              </a:tr>
            </a:tbl>
          </a:graphicData>
        </a:graphic>
      </p:graphicFrame>
      <p:graphicFrame>
        <p:nvGraphicFramePr>
          <p:cNvPr id="18" name="表格 17">
            <a:extLst>
              <a:ext uri="{FF2B5EF4-FFF2-40B4-BE49-F238E27FC236}">
                <a16:creationId xmlns:a16="http://schemas.microsoft.com/office/drawing/2014/main" xmlns="" id="{9A623B53-0D12-EC45-8F5D-7F92C4AFA1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710511"/>
              </p:ext>
            </p:extLst>
          </p:nvPr>
        </p:nvGraphicFramePr>
        <p:xfrm>
          <a:off x="5098674" y="925406"/>
          <a:ext cx="982634" cy="533712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263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164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165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166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167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altLang="zh-TW" dirty="0" smtClean="0"/>
                        <a:t>168</a:t>
                      </a: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494595971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67141"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19" name="文字方塊 18">
            <a:extLst>
              <a:ext uri="{FF2B5EF4-FFF2-40B4-BE49-F238E27FC236}">
                <a16:creationId xmlns:a16="http://schemas.microsoft.com/office/drawing/2014/main" xmlns="" id="{C42DC118-BF67-3941-B77C-E9D9A43534F2}"/>
              </a:ext>
            </a:extLst>
          </p:cNvPr>
          <p:cNvSpPr txBox="1"/>
          <p:nvPr/>
        </p:nvSpPr>
        <p:spPr>
          <a:xfrm>
            <a:off x="1129738" y="3062402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xmlns="" id="{2B6C0AA7-F00E-AF49-BCD6-45CAD1E8F850}"/>
              </a:ext>
            </a:extLst>
          </p:cNvPr>
          <p:cNvSpPr txBox="1"/>
          <p:nvPr/>
        </p:nvSpPr>
        <p:spPr>
          <a:xfrm>
            <a:off x="2351143" y="3079128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xmlns="" id="{924C9973-82CB-F242-8F36-B9636847EDAA}"/>
              </a:ext>
            </a:extLst>
          </p:cNvPr>
          <p:cNvSpPr txBox="1"/>
          <p:nvPr/>
        </p:nvSpPr>
        <p:spPr>
          <a:xfrm>
            <a:off x="3571445" y="3088729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xmlns="" id="{AEC79297-861D-6C43-A3F1-D730163EA885}"/>
              </a:ext>
            </a:extLst>
          </p:cNvPr>
          <p:cNvSpPr txBox="1"/>
          <p:nvPr/>
        </p:nvSpPr>
        <p:spPr>
          <a:xfrm>
            <a:off x="4799033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xmlns="" id="{F930324F-8C3D-F745-A345-67438DDD58E5}"/>
              </a:ext>
            </a:extLst>
          </p:cNvPr>
          <p:cNvSpPr txBox="1"/>
          <p:nvPr/>
        </p:nvSpPr>
        <p:spPr>
          <a:xfrm>
            <a:off x="6027719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4" name="文字方塊 23">
            <a:extLst>
              <a:ext uri="{FF2B5EF4-FFF2-40B4-BE49-F238E27FC236}">
                <a16:creationId xmlns:a16="http://schemas.microsoft.com/office/drawing/2014/main" xmlns="" id="{B3FC8D0A-ED45-7540-B786-8F1B97B8D31A}"/>
              </a:ext>
            </a:extLst>
          </p:cNvPr>
          <p:cNvSpPr txBox="1"/>
          <p:nvPr/>
        </p:nvSpPr>
        <p:spPr>
          <a:xfrm>
            <a:off x="9629201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5" name="文字方塊 24">
            <a:extLst>
              <a:ext uri="{FF2B5EF4-FFF2-40B4-BE49-F238E27FC236}">
                <a16:creationId xmlns:a16="http://schemas.microsoft.com/office/drawing/2014/main" xmlns="" id="{F8081C9A-3D04-554C-B5C1-3753E53FD330}"/>
              </a:ext>
            </a:extLst>
          </p:cNvPr>
          <p:cNvSpPr txBox="1"/>
          <p:nvPr/>
        </p:nvSpPr>
        <p:spPr>
          <a:xfrm>
            <a:off x="8439025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xmlns="" id="{9576BA14-C70D-DC4D-A720-9020CE55BFDF}"/>
              </a:ext>
            </a:extLst>
          </p:cNvPr>
          <p:cNvSpPr txBox="1"/>
          <p:nvPr/>
        </p:nvSpPr>
        <p:spPr>
          <a:xfrm>
            <a:off x="7228406" y="310048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xmlns="" id="{33D85215-2A20-D848-A204-BB0B4D6FFCAB}"/>
              </a:ext>
            </a:extLst>
          </p:cNvPr>
          <p:cNvSpPr txBox="1"/>
          <p:nvPr/>
        </p:nvSpPr>
        <p:spPr>
          <a:xfrm>
            <a:off x="10782474" y="3127107"/>
            <a:ext cx="901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走</a:t>
            </a:r>
            <a:endParaRPr kumimoji="1" lang="en-US" altLang="zh-TW" sz="1200" dirty="0">
              <a:latin typeface="標楷體"/>
              <a:ea typeface="標楷體"/>
              <a:cs typeface="標楷體"/>
            </a:endParaRPr>
          </a:p>
          <a:p>
            <a:r>
              <a:rPr kumimoji="1" lang="zh-TW" altLang="en-US" sz="1200" dirty="0">
                <a:latin typeface="標楷體"/>
                <a:ea typeface="標楷體"/>
                <a:cs typeface="標楷體"/>
              </a:rPr>
              <a:t>道</a:t>
            </a:r>
          </a:p>
        </p:txBody>
      </p:sp>
    </p:spTree>
    <p:extLst>
      <p:ext uri="{BB962C8B-B14F-4D97-AF65-F5344CB8AC3E}">
        <p14:creationId xmlns:p14="http://schemas.microsoft.com/office/powerpoint/2010/main" val="4103114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2967</TotalTime>
  <Words>264</Words>
  <Application>Microsoft Office PowerPoint</Application>
  <PresentationFormat>寬螢幕</PresentationFormat>
  <Paragraphs>252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0" baseType="lpstr">
      <vt:lpstr>新細明體</vt:lpstr>
      <vt:lpstr>標楷體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Microsoft Office User</dc:creator>
  <cp:lastModifiedBy>通識乃玉</cp:lastModifiedBy>
  <cp:revision>31</cp:revision>
  <cp:lastPrinted>2023-03-16T02:14:11Z</cp:lastPrinted>
  <dcterms:created xsi:type="dcterms:W3CDTF">2020-09-30T09:03:44Z</dcterms:created>
  <dcterms:modified xsi:type="dcterms:W3CDTF">2023-03-16T02:14:45Z</dcterms:modified>
</cp:coreProperties>
</file>